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1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3CA8C1-62F9-44DC-9179-747F0B93A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3480001-838B-412C-AFBB-E98ADBC5EF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740B1C-D58D-49F4-B314-CF1042164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67C3-8CF0-4A6C-9BF5-74FCA0119565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9AE469-BBD5-478B-B7EB-D260FCBB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C1A2A8-7CC3-42BC-846A-20BFBD103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8090-FAC9-488A-8980-E9FF98CCC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44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98594B-A56F-4096-BE0F-B2EB3A8C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B9F3C8F-7363-404C-AAFD-8BB0DF249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268935-F011-4231-B885-D5BA708C8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67C3-8CF0-4A6C-9BF5-74FCA0119565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56349A-F4CD-43CB-A6F9-6E6323494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C18E81-E829-4A6B-A7B4-4A0B4D1C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8090-FAC9-488A-8980-E9FF98CCC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80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70AFACF-5989-4B93-9662-79AF793449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ED74051-6117-4401-AB1B-C181334BF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E95787-B84D-485A-A1ED-E68DC804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67C3-8CF0-4A6C-9BF5-74FCA0119565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3D2645-B185-459E-A4BE-70591B6C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AB84FE-E008-4C8E-B1C0-72742245A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8090-FAC9-488A-8980-E9FF98CCC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909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3677DE-5F2C-452B-BA64-CBB80F4E9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68E454-1CF0-4DD8-BDEA-4BB0B3AB8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E51CD0-E656-49CC-8305-DEFE1D958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67C3-8CF0-4A6C-9BF5-74FCA0119565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A8664A-CEB0-4846-B748-60557A6A6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A86209-57BB-456C-8AAC-9F09FF2D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8090-FAC9-488A-8980-E9FF98CCC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3860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A2B766-1C8B-427D-BC4C-5EF19295F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C72756-2536-4FBC-9A75-6936F8CF3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5AC88F-AA61-4F98-8739-2C188542A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67C3-8CF0-4A6C-9BF5-74FCA0119565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7BDCAD-5366-49B2-A837-B2C375FFD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8C64C8-FB77-41DD-945C-8EC7B36E4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8090-FAC9-488A-8980-E9FF98CCC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16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6837C1-457F-4C80-905A-923BC8A59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CA1D58-9657-4668-9DB1-4D3CD82AF5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956C7CB-EE32-48F4-8B20-6775B0CB0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E60A366-10CA-4E53-89D8-2B9F75CC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67C3-8CF0-4A6C-9BF5-74FCA0119565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FBB884-5EBF-4312-AE85-FB58C9781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63FBF3-6564-4F4B-B828-365109E95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8090-FAC9-488A-8980-E9FF98CCC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96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A3C7D-677D-4296-9AAA-029D82221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77B19D5-4AB8-4E79-BD1D-26AF28E3B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1932F02-EE61-4BBF-95E8-CD22AC4C2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5EA4C85-1B03-4C6D-8671-73C96D92CE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328C42C-E0E4-47CD-AF2E-E05E27A1AF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67AB911-8446-4E69-87E3-4D15562C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67C3-8CF0-4A6C-9BF5-74FCA0119565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D919F3B-C84E-41E1-B36A-8B9800D67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C50D535-8662-4EC2-8E34-24C084BD2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8090-FAC9-488A-8980-E9FF98CCC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89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19ED4C-509D-4160-A08B-43C463D60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4511F00-89B0-4E90-9CE1-F8866D852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67C3-8CF0-4A6C-9BF5-74FCA0119565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FD0353E-E7C8-4244-8DA1-C2AB4AE0B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2DCD978-D770-4FEC-9836-925A2D518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8090-FAC9-488A-8980-E9FF98CCC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787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0BC6E2-F0D4-4D36-AF01-EC6911B0B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67C3-8CF0-4A6C-9BF5-74FCA0119565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8D382F3-CBD2-424C-9145-C03DDC28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0A7829-5706-4786-851D-CE08A180C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8090-FAC9-488A-8980-E9FF98CCC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14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74B3E-33AB-4EC5-A348-9D803F0C4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2455DB-BA9C-4066-BC9A-E2B8F852D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D9F8341-675B-4D23-9B18-EA56A7E89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D7AD7D1-14F8-4F15-A7E7-590190A2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67C3-8CF0-4A6C-9BF5-74FCA0119565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AB4B73C-369F-4012-9CC0-388EDA538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C2737AB-43C8-4AA6-BD10-77D47C8DF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8090-FAC9-488A-8980-E9FF98CCC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727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540721-BD2C-437D-AAA1-FD42BEA37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255AD72-DFA9-45A3-9381-BDCD719E96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D801D50-EE04-4230-81F9-D2ECDA56A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41A3CC1-480B-4A6C-BB6B-091E4E2C7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67C3-8CF0-4A6C-9BF5-74FCA0119565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0FD873A-064B-4F11-BDC9-4F3526700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E72DADD-FEB5-48B3-8781-7F7DA0DF1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8090-FAC9-488A-8980-E9FF98CCC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770967E-32D2-496C-AAFD-88464B5EA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AAB007-3891-42DE-8128-70AB608A9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41B172-3B69-4827-8B81-40EE3413BC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967C3-8CF0-4A6C-9BF5-74FCA0119565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0E6549-7F22-4045-8926-2DEBBF917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99D7B4-B9A3-4DA6-8CE5-8810D4A83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28090-FAC9-488A-8980-E9FF98CCC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23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314F7F3-5E6E-4134-860C-032BAB451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cs-CZ" sz="5100">
                <a:solidFill>
                  <a:srgbClr val="FFFFFF"/>
                </a:solidFill>
                <a:latin typeface="Arial Black" panose="020B0A04020102020204" pitchFamily="34" charset="0"/>
              </a:rPr>
              <a:t>STŘEDOČESKÝ KRAJ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6931072-8494-4CFD-86CC-97702754D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Adriana Mazuchová</a:t>
            </a:r>
          </a:p>
        </p:txBody>
      </p:sp>
    </p:spTree>
    <p:extLst>
      <p:ext uri="{BB962C8B-B14F-4D97-AF65-F5344CB8AC3E}">
        <p14:creationId xmlns:p14="http://schemas.microsoft.com/office/powerpoint/2010/main" val="2697166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F2D8B-7BB9-4420-80D1-86BD8C456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MAPA STŘEDOČESKÉHO KRAJE</a:t>
            </a:r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D4E514E5-52A9-4F1F-A9AA-1F5BAB0529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705" y="1825625"/>
            <a:ext cx="7600590" cy="43513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5607BF6-0F0E-4432-AC8B-CCE3D974F49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403" y="0"/>
            <a:ext cx="1560794" cy="188075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7E84C1A-216D-4AE2-AE2B-1C0F9D66A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328487"/>
            <a:ext cx="2295705" cy="152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25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exteriér, voda, žlutá, hrad&#10;&#10;Popis byl vytvořen automaticky">
            <a:extLst>
              <a:ext uri="{FF2B5EF4-FFF2-40B4-BE49-F238E27FC236}">
                <a16:creationId xmlns:a16="http://schemas.microsoft.com/office/drawing/2014/main" id="{C0C06051-4633-4A46-BE41-6B01F1751D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471F02-225D-4908-8D27-8C9376DA5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KRAJSKÉ MĚSTO - Praha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510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964137-C285-4FC7-BFA3-63461AA1A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CHRÁNĚNÉ KRAJINNÉ OBLASTI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6E8933-71B0-4004-BB2D-5FCE6241B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833468" cy="4351338"/>
          </a:xfrm>
        </p:spPr>
        <p:txBody>
          <a:bodyPr/>
          <a:lstStyle/>
          <a:p>
            <a:r>
              <a:rPr lang="cs-CZ" dirty="0"/>
              <a:t>Český ráj</a:t>
            </a:r>
          </a:p>
          <a:p>
            <a:r>
              <a:rPr lang="cs-CZ" dirty="0"/>
              <a:t>Kokořínsko</a:t>
            </a:r>
          </a:p>
          <a:p>
            <a:r>
              <a:rPr lang="cs-CZ" dirty="0"/>
              <a:t>Český kras</a:t>
            </a:r>
          </a:p>
          <a:p>
            <a:r>
              <a:rPr lang="cs-CZ" dirty="0"/>
              <a:t>Blaník</a:t>
            </a:r>
          </a:p>
          <a:p>
            <a:r>
              <a:rPr lang="cs-CZ" dirty="0" err="1"/>
              <a:t>Křívokládsko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strom, exteriér, příroda, skála&#10;&#10;Popis byl vytvořen automaticky">
            <a:extLst>
              <a:ext uri="{FF2B5EF4-FFF2-40B4-BE49-F238E27FC236}">
                <a16:creationId xmlns:a16="http://schemas.microsoft.com/office/drawing/2014/main" id="{930E7F13-8054-47FC-AA66-C1BED89F89D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597" y="1513731"/>
            <a:ext cx="3090203" cy="2317652"/>
          </a:xfrm>
          <a:prstGeom prst="rect">
            <a:avLst/>
          </a:prstGeom>
        </p:spPr>
      </p:pic>
      <p:pic>
        <p:nvPicPr>
          <p:cNvPr id="9" name="Obrázek 8" descr="Obsah obrázku tráva, hora, obloha, exteriér&#10;&#10;Popis byl vytvořen automaticky">
            <a:extLst>
              <a:ext uri="{FF2B5EF4-FFF2-40B4-BE49-F238E27FC236}">
                <a16:creationId xmlns:a16="http://schemas.microsoft.com/office/drawing/2014/main" id="{47085AC9-DC38-4596-AC32-7D00ABCC5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942" y="1476520"/>
            <a:ext cx="2553692" cy="1915269"/>
          </a:xfrm>
          <a:prstGeom prst="rect">
            <a:avLst/>
          </a:prstGeom>
        </p:spPr>
      </p:pic>
      <p:pic>
        <p:nvPicPr>
          <p:cNvPr id="11" name="Obrázek 10" descr="Obsah obrázku hora, příroda, údolí, exteriér&#10;&#10;Popis byl vytvořen automaticky">
            <a:extLst>
              <a:ext uri="{FF2B5EF4-FFF2-40B4-BE49-F238E27FC236}">
                <a16:creationId xmlns:a16="http://schemas.microsoft.com/office/drawing/2014/main" id="{A7D3ACB7-7D2C-4126-9D51-1F0E190F5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95" y="2837403"/>
            <a:ext cx="3192719" cy="2130000"/>
          </a:xfrm>
          <a:prstGeom prst="rect">
            <a:avLst/>
          </a:prstGeom>
        </p:spPr>
      </p:pic>
      <p:pic>
        <p:nvPicPr>
          <p:cNvPr id="13" name="Obrázek 12" descr="Obsah obrázku exteriér, země, strom, skála&#10;&#10;Popis byl vytvořen automaticky">
            <a:extLst>
              <a:ext uri="{FF2B5EF4-FFF2-40B4-BE49-F238E27FC236}">
                <a16:creationId xmlns:a16="http://schemas.microsoft.com/office/drawing/2014/main" id="{A97FF52C-37CC-4ABA-9EBF-5FA2F9FA7E3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26" y="4341507"/>
            <a:ext cx="3192719" cy="2112829"/>
          </a:xfrm>
          <a:prstGeom prst="rect">
            <a:avLst/>
          </a:prstGeom>
        </p:spPr>
      </p:pic>
      <p:pic>
        <p:nvPicPr>
          <p:cNvPr id="15" name="Obrázek 14" descr="Obsah obrázku strom, exteriér, rostlina, rokle&#10;&#10;Popis byl vytvořen automaticky">
            <a:extLst>
              <a:ext uri="{FF2B5EF4-FFF2-40B4-BE49-F238E27FC236}">
                <a16:creationId xmlns:a16="http://schemas.microsoft.com/office/drawing/2014/main" id="{55087DA7-E293-4A4D-895A-E5F8C81E1B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84" y="4218703"/>
            <a:ext cx="4643099" cy="204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F58A1-B1F6-403F-81BE-1DB7C70BC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VODNÍ NÁDRŽE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57B487-9D05-47B2-B753-7277DFC1F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Orlík</a:t>
            </a:r>
          </a:p>
          <a:p>
            <a:r>
              <a:rPr lang="cs-CZ" dirty="0"/>
              <a:t>Švihov</a:t>
            </a:r>
          </a:p>
          <a:p>
            <a:r>
              <a:rPr lang="cs-CZ" dirty="0"/>
              <a:t>Vrané</a:t>
            </a:r>
          </a:p>
          <a:p>
            <a:r>
              <a:rPr lang="cs-CZ" dirty="0" err="1"/>
              <a:t>Slapí</a:t>
            </a:r>
            <a:endParaRPr lang="cs-CZ" dirty="0"/>
          </a:p>
          <a:p>
            <a:r>
              <a:rPr lang="cs-CZ" dirty="0" err="1"/>
              <a:t>Kamík</a:t>
            </a:r>
            <a:endParaRPr lang="cs-CZ" dirty="0"/>
          </a:p>
        </p:txBody>
      </p:sp>
      <p:pic>
        <p:nvPicPr>
          <p:cNvPr id="5" name="Obrázek 4" descr="Obsah obrázku obloha, exteriér, budova, cestování&#10;&#10;Popis byl vytvořen automaticky">
            <a:extLst>
              <a:ext uri="{FF2B5EF4-FFF2-40B4-BE49-F238E27FC236}">
                <a16:creationId xmlns:a16="http://schemas.microsoft.com/office/drawing/2014/main" id="{F91DF7D0-5E29-4BC2-8CD0-50CA52648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729" y="-3176"/>
            <a:ext cx="3104271" cy="218366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5EA40C5-D4D7-4CBA-885F-F8DA1B2FD6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729" y="2180491"/>
            <a:ext cx="3104271" cy="1820803"/>
          </a:xfrm>
          <a:prstGeom prst="rect">
            <a:avLst/>
          </a:prstGeom>
        </p:spPr>
      </p:pic>
      <p:pic>
        <p:nvPicPr>
          <p:cNvPr id="9" name="Obrázek 8" descr="Obsah obrázku příroda&#10;&#10;Popis byl vytvořen automaticky">
            <a:extLst>
              <a:ext uri="{FF2B5EF4-FFF2-40B4-BE49-F238E27FC236}">
                <a16:creationId xmlns:a16="http://schemas.microsoft.com/office/drawing/2014/main" id="{04E8CCF8-AE62-437A-B1EF-5C032FA3AE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729" y="4001294"/>
            <a:ext cx="3104271" cy="1752600"/>
          </a:xfrm>
          <a:prstGeom prst="rect">
            <a:avLst/>
          </a:prstGeom>
        </p:spPr>
      </p:pic>
      <p:pic>
        <p:nvPicPr>
          <p:cNvPr id="11" name="Obrázek 10" descr="Obsah obrázku text, příroda, exteriér, mrak&#10;&#10;Popis byl vytvořen automaticky">
            <a:extLst>
              <a:ext uri="{FF2B5EF4-FFF2-40B4-BE49-F238E27FC236}">
                <a16:creationId xmlns:a16="http://schemas.microsoft.com/office/drawing/2014/main" id="{1354EFD4-F2D8-4481-A57B-EFC747278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779" y="1690688"/>
            <a:ext cx="4933950" cy="2310606"/>
          </a:xfrm>
          <a:prstGeom prst="rect">
            <a:avLst/>
          </a:prstGeom>
        </p:spPr>
      </p:pic>
      <p:pic>
        <p:nvPicPr>
          <p:cNvPr id="13" name="Obrázek 12" descr="Obsah obrázku příroda, předhoří&#10;&#10;Popis byl vytvořen automaticky">
            <a:extLst>
              <a:ext uri="{FF2B5EF4-FFF2-40B4-BE49-F238E27FC236}">
                <a16:creationId xmlns:a16="http://schemas.microsoft.com/office/drawing/2014/main" id="{2F74549C-2B6F-427E-8C3F-BBC5A453C4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778" y="4001294"/>
            <a:ext cx="4933949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42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ráva, exteriér, obloha, budova&#10;&#10;Popis byl vytvořen automaticky">
            <a:extLst>
              <a:ext uri="{FF2B5EF4-FFF2-40B4-BE49-F238E27FC236}">
                <a16:creationId xmlns:a16="http://schemas.microsoft.com/office/drawing/2014/main" id="{8C1A58C9-FC18-4EB1-BF77-E60DBC67BE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4D0439-A187-467B-B820-60E0C105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PAMÁTKA UNESCO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A419EC-F7A7-47F0-86EB-3D75DD3C0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Kutná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Hora</a:t>
            </a:r>
          </a:p>
        </p:txBody>
      </p:sp>
    </p:spTree>
    <p:extLst>
      <p:ext uri="{BB962C8B-B14F-4D97-AF65-F5344CB8AC3E}">
        <p14:creationId xmlns:p14="http://schemas.microsoft.com/office/powerpoint/2010/main" val="2059863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50A20FD-D016-417D-8B03-D7F58EAAF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/>
              <a:t>ŘEKY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0F164E7-B5C7-4F9F-9833-6A78F7112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2200" dirty="0"/>
              <a:t>Vltava</a:t>
            </a:r>
          </a:p>
          <a:p>
            <a:r>
              <a:rPr lang="cs-CZ" sz="2200" dirty="0"/>
              <a:t>Labe</a:t>
            </a:r>
          </a:p>
          <a:p>
            <a:r>
              <a:rPr lang="cs-CZ" sz="2200" dirty="0"/>
              <a:t>Berounka</a:t>
            </a:r>
          </a:p>
          <a:p>
            <a:r>
              <a:rPr lang="cs-CZ" sz="2200" dirty="0"/>
              <a:t>Jizera</a:t>
            </a:r>
          </a:p>
          <a:p>
            <a:r>
              <a:rPr lang="cs-CZ" sz="2200" dirty="0"/>
              <a:t>Sázava</a:t>
            </a:r>
          </a:p>
          <a:p>
            <a:r>
              <a:rPr lang="cs-CZ" sz="2200" dirty="0"/>
              <a:t>Cidlina</a:t>
            </a:r>
            <a:endParaRPr lang="en-US" sz="2200" dirty="0"/>
          </a:p>
        </p:txBody>
      </p:sp>
      <p:pic>
        <p:nvPicPr>
          <p:cNvPr id="5" name="Zástupný obsah 4" descr="Obsah obrázku příroda, skála, exteriér, voda&#10;&#10;Popis byl vytvořen automaticky">
            <a:extLst>
              <a:ext uri="{FF2B5EF4-FFF2-40B4-BE49-F238E27FC236}">
                <a16:creationId xmlns:a16="http://schemas.microsoft.com/office/drawing/2014/main" id="{101ADD54-21A9-4792-A2EA-798072F4E8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03268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9" descr="Obsah obrázku tráva, budova, obloha, exteriér&#10;&#10;Popis byl vytvořen automaticky">
            <a:extLst>
              <a:ext uri="{FF2B5EF4-FFF2-40B4-BE49-F238E27FC236}">
                <a16:creationId xmlns:a16="http://schemas.microsoft.com/office/drawing/2014/main" id="{7A8A9EEE-C68B-4258-950D-317CBDB828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1" b="5919"/>
          <a:stretch/>
        </p:blipFill>
        <p:spPr>
          <a:xfrm>
            <a:off x="20" y="1021"/>
            <a:ext cx="12191980" cy="685595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324A54A-C04D-4133-9C38-84DBE0616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09" y="635069"/>
            <a:ext cx="4509236" cy="1139139"/>
          </a:xfrm>
        </p:spPr>
        <p:txBody>
          <a:bodyPr>
            <a:normAutofit/>
          </a:bodyPr>
          <a:lstStyle/>
          <a:p>
            <a:r>
              <a:rPr lang="cs-CZ" sz="3300"/>
              <a:t>KAM DO STŘEDOČESKÉHO KRAJE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7D31B7-1E02-4412-B956-F4D8AC9DF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92" y="1941362"/>
            <a:ext cx="4492454" cy="2419097"/>
          </a:xfrm>
        </p:spPr>
        <p:txBody>
          <a:bodyPr anchor="t">
            <a:normAutofit/>
          </a:bodyPr>
          <a:lstStyle/>
          <a:p>
            <a:r>
              <a:rPr lang="cs-CZ" sz="1500"/>
              <a:t>Vyhlídka Máj</a:t>
            </a:r>
          </a:p>
          <a:p>
            <a:r>
              <a:rPr lang="cs-CZ" sz="1500"/>
              <a:t>Černolické Skály</a:t>
            </a:r>
          </a:p>
          <a:p>
            <a:r>
              <a:rPr lang="cs-CZ" sz="1500"/>
              <a:t>Zámek Konopiště</a:t>
            </a:r>
          </a:p>
          <a:p>
            <a:r>
              <a:rPr lang="cs-CZ" sz="1500"/>
              <a:t>Jezero Konětopy</a:t>
            </a:r>
          </a:p>
          <a:p>
            <a:r>
              <a:rPr lang="cs-CZ" sz="1500"/>
              <a:t>Aquapark Příbram</a:t>
            </a:r>
          </a:p>
          <a:p>
            <a:r>
              <a:rPr lang="cs-CZ" sz="1500"/>
              <a:t>Hrad Okoř</a:t>
            </a:r>
          </a:p>
          <a:p>
            <a:r>
              <a:rPr lang="cs-CZ" sz="1500"/>
              <a:t>Zřícenina hradu Zlenice</a:t>
            </a:r>
          </a:p>
          <a:p>
            <a:endParaRPr lang="cs-CZ" sz="1500"/>
          </a:p>
        </p:txBody>
      </p:sp>
      <p:sp>
        <p:nvSpPr>
          <p:cNvPr id="96" name="Oval 54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ek 6" descr="Obsah obrázku skála, strom, exteriér, hora&#10;&#10;Popis byl vytvořen automaticky">
            <a:extLst>
              <a:ext uri="{FF2B5EF4-FFF2-40B4-BE49-F238E27FC236}">
                <a16:creationId xmlns:a16="http://schemas.microsoft.com/office/drawing/2014/main" id="{C0176219-0A30-4FF8-A48A-176017C86B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r="24114" b="4"/>
          <a:stretch/>
        </p:blipFill>
        <p:spPr>
          <a:xfrm>
            <a:off x="571420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97" name="Freeform: Shape 56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Oval 58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Obrázek 16" descr="Obsah obrázku interiér, plavání, strop, vodní sporty&#10;&#10;Popis byl vytvořen automaticky">
            <a:extLst>
              <a:ext uri="{FF2B5EF4-FFF2-40B4-BE49-F238E27FC236}">
                <a16:creationId xmlns:a16="http://schemas.microsoft.com/office/drawing/2014/main" id="{15AEC125-346E-42CD-A03D-7E7BED5865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8" r="21023" b="2"/>
          <a:stretch/>
        </p:blipFill>
        <p:spPr>
          <a:xfrm>
            <a:off x="5886020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9" name="Obrázek 8" descr="Obsah obrázku strom, budova, hrad, stráň&#10;&#10;Popis byl vytvořen automaticky">
            <a:extLst>
              <a:ext uri="{FF2B5EF4-FFF2-40B4-BE49-F238E27FC236}">
                <a16:creationId xmlns:a16="http://schemas.microsoft.com/office/drawing/2014/main" id="{EAF0A9CA-3BD5-4542-B598-06262278D7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6" r="388" b="4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99" name="Freeform: Shape 60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 descr="Obsah obrázku hora, exteriér, příroda, skála&#10;&#10;Popis byl vytvořen automaticky">
            <a:extLst>
              <a:ext uri="{FF2B5EF4-FFF2-40B4-BE49-F238E27FC236}">
                <a16:creationId xmlns:a16="http://schemas.microsoft.com/office/drawing/2014/main" id="{2E34B3FA-4CF5-4CB2-AF9D-75C59F5886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6" r="5" b="5"/>
          <a:stretch/>
        </p:blipFill>
        <p:spPr>
          <a:xfrm>
            <a:off x="1818614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100" name="Freeform: Shape 62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Obrázek 10" descr="Obsah obrázku tráva, příroda, pobřeží, země&#10;&#10;Popis byl vytvořen automaticky">
            <a:extLst>
              <a:ext uri="{FF2B5EF4-FFF2-40B4-BE49-F238E27FC236}">
                <a16:creationId xmlns:a16="http://schemas.microsoft.com/office/drawing/2014/main" id="{B2CFBD99-0D06-43D3-83F4-BBABC03A2FB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8" r="10519" b="4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  <p:pic>
        <p:nvPicPr>
          <p:cNvPr id="22" name="Obrázek 21" descr="Obsah obrázku strom, exteriér, tráva, obloha&#10;&#10;Popis byl vytvořen automaticky">
            <a:extLst>
              <a:ext uri="{FF2B5EF4-FFF2-40B4-BE49-F238E27FC236}">
                <a16:creationId xmlns:a16="http://schemas.microsoft.com/office/drawing/2014/main" id="{D3FB79CD-0805-4E93-9809-249E40F88E4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879" y="2200323"/>
            <a:ext cx="2090566" cy="205317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75698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exteriér, obloha, budova, strom&#10;&#10;Popis byl vytvořen automaticky">
            <a:extLst>
              <a:ext uri="{FF2B5EF4-FFF2-40B4-BE49-F238E27FC236}">
                <a16:creationId xmlns:a16="http://schemas.microsoft.com/office/drawing/2014/main" id="{816085F4-AFCA-4A20-BE66-71B1B5320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6" b="77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9" name="Rectangle 4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2D82427-9292-4395-8004-EA52B1283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	KARLŠTEJN</a:t>
            </a:r>
          </a:p>
        </p:txBody>
      </p:sp>
      <p:cxnSp>
        <p:nvCxnSpPr>
          <p:cNvPr id="70" name="Straight Connector 4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4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8312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EBCE93BBAE5854B9C5FA61CCE675085" ma:contentTypeVersion="2" ma:contentTypeDescription="Vytvoří nový dokument" ma:contentTypeScope="" ma:versionID="10541f2d5548d843403fa2340c650038">
  <xsd:schema xmlns:xsd="http://www.w3.org/2001/XMLSchema" xmlns:xs="http://www.w3.org/2001/XMLSchema" xmlns:p="http://schemas.microsoft.com/office/2006/metadata/properties" xmlns:ns3="9cc62f0a-58ad-4ae2-9ee0-d4fe97041bb3" targetNamespace="http://schemas.microsoft.com/office/2006/metadata/properties" ma:root="true" ma:fieldsID="8201714359e9662ec0840a78c63cb236" ns3:_="">
    <xsd:import namespace="9cc62f0a-58ad-4ae2-9ee0-d4fe97041bb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c62f0a-58ad-4ae2-9ee0-d4fe97041b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C99643-C507-443C-A6EF-368CCB2486C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9cc62f0a-58ad-4ae2-9ee0-d4fe97041bb3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9AFB37D-6C65-43A6-8393-5316255E96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6A454A-C4E6-412E-BE0C-5BCFDAFFB8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c62f0a-58ad-4ae2-9ee0-d4fe97041b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3249</TotalTime>
  <Words>58</Words>
  <Application>Microsoft Office PowerPoint</Application>
  <PresentationFormat>Širokoúhlá obrazovka</PresentationFormat>
  <Paragraphs>34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Motiv Office</vt:lpstr>
      <vt:lpstr>STŘEDOČESKÝ KRAJ</vt:lpstr>
      <vt:lpstr>MAPA STŘEDOČESKÉHO KRAJE</vt:lpstr>
      <vt:lpstr>KRAJSKÉ MĚSTO - Praha</vt:lpstr>
      <vt:lpstr>CHRÁNĚNÉ KRAJINNÉ OBLASTI</vt:lpstr>
      <vt:lpstr>VODNÍ NÁDRŽE</vt:lpstr>
      <vt:lpstr>PAMÁTKA UNESCO</vt:lpstr>
      <vt:lpstr>ŘEKY</vt:lpstr>
      <vt:lpstr>KAM DO STŘEDOČESKÉHO KRAJE</vt:lpstr>
      <vt:lpstr> KARLŠTEJN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STŘEDOČESKÝ KRAJ</dc:title>
  <dc:creator>Čech Vojtěch</dc:creator>
  <cp:lastModifiedBy>info@swnetcz.net</cp:lastModifiedBy>
  <cp:revision>3</cp:revision>
  <dcterms:created xsi:type="dcterms:W3CDTF">2021-01-23T17:03:55Z</dcterms:created>
  <dcterms:modified xsi:type="dcterms:W3CDTF">2021-01-29T15:31:48Z</dcterms:modified>
</cp:coreProperties>
</file>